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80653-2CC2-4D48-916C-5ED0EB34B09A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8F932-C422-4C38-9CB4-A05AA524B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बारहखड़ी</a:t>
            </a:r>
            <a:r>
              <a:rPr lang="en-US" dirty="0" smtClean="0"/>
              <a:t>	</a:t>
            </a:r>
            <a:r>
              <a:rPr lang="en-US" dirty="0" err="1" smtClean="0"/>
              <a:t>मात्रा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Hindi Alphabets Charts with Pictures-व्यंजन-Consonants ...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4040188" cy="333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Learn hindi lesson 7 - Introduction to Hindi Matras - YouTub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438400"/>
            <a:ext cx="40417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अं</a:t>
            </a:r>
            <a:r>
              <a:rPr lang="en-US" dirty="0" smtClean="0"/>
              <a:t>	</a:t>
            </a:r>
            <a:r>
              <a:rPr lang="en-US" dirty="0" err="1" smtClean="0"/>
              <a:t>मात्रा</a:t>
            </a:r>
            <a:r>
              <a:rPr lang="en-US" dirty="0" smtClean="0"/>
              <a:t>		अ: </a:t>
            </a:r>
            <a:r>
              <a:rPr lang="en-US" dirty="0" err="1" smtClean="0"/>
              <a:t>मात्रा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अं की मात्रा वाले शब्द|अं ki matra ke shabd ...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90800"/>
            <a:ext cx="40401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हिंदी - अः की मात्रा वाले शब्द ||Hindi ...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438400"/>
            <a:ext cx="4041775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बारहखड़ी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2 Best manu images in 2020 | Drawing for kids, Easy drawings, Man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10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आ </a:t>
            </a:r>
            <a:r>
              <a:rPr lang="en-US" dirty="0" err="1" smtClean="0"/>
              <a:t>मात्रा</a:t>
            </a:r>
            <a:r>
              <a:rPr lang="en-US" dirty="0" smtClean="0"/>
              <a:t>		इ </a:t>
            </a:r>
            <a:r>
              <a:rPr lang="en-US" dirty="0" err="1" smtClean="0"/>
              <a:t>मात्रा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Hindi Matra Worksheets | Printable Worksheets and Activities for ...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74875"/>
            <a:ext cx="40386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Hindi Worksheet - 'e' ki matra ke... - Laxmi Kids Junction | Facebook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438400"/>
            <a:ext cx="396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ई </a:t>
            </a:r>
            <a:r>
              <a:rPr lang="en-US" dirty="0" err="1" smtClean="0"/>
              <a:t>मात्रा</a:t>
            </a:r>
            <a:r>
              <a:rPr lang="en-US" dirty="0" smtClean="0"/>
              <a:t>		उ </a:t>
            </a:r>
            <a:r>
              <a:rPr lang="en-US" dirty="0" err="1" smtClean="0"/>
              <a:t>मात्रा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words of e ki matra - Brainly.in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40401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बच्चों को आसानी से सिखाए उ की मात्रा ...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743200"/>
            <a:ext cx="40417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ऊ </a:t>
            </a:r>
            <a:r>
              <a:rPr lang="en-US" dirty="0" err="1" smtClean="0"/>
              <a:t>मात्रा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YASHODA KANWAR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90800"/>
            <a:ext cx="339169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Video hindi ri ki matra words|हिंदी - ऋ की मात्रा ...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514600"/>
            <a:ext cx="40417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ए	</a:t>
            </a:r>
            <a:r>
              <a:rPr lang="en-US" dirty="0" err="1" smtClean="0"/>
              <a:t>मात्रा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2Zworksheets:Worksheet of Hindi Worksheet - 'ae' ki matra-Hindi ...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569" y="4036219"/>
            <a:ext cx="171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2Zworksheets:Worksheet of Hindi Worksheet - 'ae' ki matra-Hindi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4495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Hindi Worksheet - ae ki matra(ए की मात्रा)-01 in 2020 ...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0187" y="4036219"/>
            <a:ext cx="171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indi Worksheet - ae ki matra(ए की मात्रा)-01 in 2020 ..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2438400"/>
            <a:ext cx="426720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ऐ	</a:t>
            </a:r>
            <a:r>
              <a:rPr lang="en-US" dirty="0" err="1" smtClean="0"/>
              <a:t>मात्रा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Скачать हिंदी –ऐ की मात्रा वाले शब्द |bade ...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90800"/>
            <a:ext cx="350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Hindi Worksheet - aae ki matra-(ऐ की मात्रा)-01 | Hindi ...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612" y="4036219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indi Worksheet - aae ki matra-(ऐ की मात्रा)-01 | Hindi ..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514600"/>
            <a:ext cx="4038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ओ </a:t>
            </a:r>
            <a:r>
              <a:rPr lang="en-US" dirty="0" err="1" smtClean="0"/>
              <a:t>मात्रा</a:t>
            </a:r>
            <a:r>
              <a:rPr lang="en-US" dirty="0" smtClean="0"/>
              <a:t>		औ </a:t>
            </a:r>
            <a:r>
              <a:rPr lang="en-US" dirty="0" err="1" smtClean="0"/>
              <a:t>मात्रा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o ki matra ke shabd in hindi|o ki matra ke shabd|hindi matra gyan ...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40401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O aur aoo ki matra - ओ और औ की मात्रा (औ ) - YouTub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362200"/>
            <a:ext cx="4041775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औ	</a:t>
            </a:r>
            <a:r>
              <a:rPr lang="en-US" dirty="0" err="1" smtClean="0"/>
              <a:t>मात्रा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PakVim.net HD Vdieos Porta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8800"/>
            <a:ext cx="64770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बारहखड़ी मात्रा</vt:lpstr>
      <vt:lpstr>बारहखड़ी</vt:lpstr>
      <vt:lpstr>आ मात्रा  इ मात्रा</vt:lpstr>
      <vt:lpstr>ई मात्रा  उ मात्रा</vt:lpstr>
      <vt:lpstr>ऊ मात्रा  </vt:lpstr>
      <vt:lpstr>ए मात्रा  </vt:lpstr>
      <vt:lpstr>ऐ मात्रा</vt:lpstr>
      <vt:lpstr>ओ मात्रा  औ मात्रा</vt:lpstr>
      <vt:lpstr>औ मात्रा </vt:lpstr>
      <vt:lpstr>अं मात्रा  अ: मात्रा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4</cp:revision>
  <dcterms:created xsi:type="dcterms:W3CDTF">2020-07-27T07:41:55Z</dcterms:created>
  <dcterms:modified xsi:type="dcterms:W3CDTF">2023-01-17T13:51:22Z</dcterms:modified>
</cp:coreProperties>
</file>